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1B884D2-FE32-425C-B4F8-DDA72BF2A2C9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A6BB32E-67DD-468D-A831-36F44235A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13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BD4F-1BFA-4D77-B32D-1CAB89598729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F3057-0154-40DB-9C6D-AE367A22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7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4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5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2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6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1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F3057-0154-40DB-9C6D-AE367A229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89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1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5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7401-BFD8-4035-B210-83ACE309D535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A629-7A6B-4129-9CBF-046701E1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2860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2860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28600"/>
            <a:ext cx="9144000" cy="731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860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2860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19</Words>
  <Application>Microsoft Office PowerPoint</Application>
  <PresentationFormat>On-screen Show (4:3)</PresentationFormat>
  <Paragraphs>19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- CLAYTON (71299)</dc:creator>
  <cp:lastModifiedBy>WHITE - CLAYTON (71299)</cp:lastModifiedBy>
  <cp:revision>3</cp:revision>
  <dcterms:created xsi:type="dcterms:W3CDTF">2014-12-04T18:34:10Z</dcterms:created>
  <dcterms:modified xsi:type="dcterms:W3CDTF">2014-12-04T18:59:49Z</dcterms:modified>
</cp:coreProperties>
</file>